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6C1A-BB09-34F1-59D3-08C24DDD1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A5B26-8382-8E21-940C-B46A2524F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25135-91C3-CB6A-7A89-97B99A35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087D3-55D0-E749-070B-D9EB7EB5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A87A-3A43-FEB3-28B8-F49D692F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38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F16E-6A7E-328F-2875-25C74D28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B9BA8-E850-9B43-C2A9-4AA0684A3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6095B-9E88-06B4-80B9-6212159A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B5A8C-30AD-BF4B-238C-9F090E38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5F6E-1DB4-9917-112D-AAD42A8A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33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14E0A7-D972-7251-2D72-BBBDF08FD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CCD74-79E0-3BBB-7DD8-5110651B5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6EF29-2043-4907-39AE-D14981EF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496DC-8394-02A1-B2D8-D16A04546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7A2A6-D3BB-0AA7-0816-3EEEDA0C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21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DD68-9A53-FE52-B5DE-5CB3A089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ACEF-733F-6BC1-0E7A-12D3A1634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7CC8F-B666-96B0-45D9-984A32CE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BD3CA-0D9D-DA97-27CB-6537BFAF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25D57-32EE-DCE0-358F-BC8932A0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932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4278-CBA6-4BB9-3831-D315ABC8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B9B1C-9727-7A2F-F5EE-D2663D30F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BC7C0-58D8-8DB4-CF52-22F2E751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4D0B-CD67-0145-FF11-806D0784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5B51C-1AAD-99C5-E0EA-9C076D55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76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997C-92B6-DD26-5B7F-AD09CD0B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71F9B-6115-5930-66D8-8C01041FF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2D706-6CEB-DC9B-FDF4-85AB0418C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C33EB-3101-9E35-9BBB-FD8759C4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7528A-F09A-E09C-3DD4-F7C3ED0E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9A28E-561E-1960-2E9B-8407348C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061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E54F-06FC-0EC7-51C1-FC0751C4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404EA-42FF-BD29-DC8D-59B90A9B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52274-9688-6364-FC0F-F103F1383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1C4BA-A4AB-239D-0A6D-4618932DD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568976-ED8B-93B9-6D3C-7B67BB147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6C03E-C3D7-F36A-F5A3-F726A946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F25D7-9B32-4031-24D4-7839343FE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FD723E-4FF4-15FD-838B-37509369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631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385D-549C-98E3-D4E0-B48313E8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1C493-DD03-BEDB-C713-C8F2F42B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4B618-D598-231F-4681-273AED14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4D8BF-F28E-D1B6-3847-0FFDDEB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177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9EA4EF-9282-C4FC-756E-397709FF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70015-606A-84D9-85FE-3EDE988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7F6B6-AA9A-6E17-127E-9322CF59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722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1EB1-252C-7FEE-C696-13BFAB86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55FE2-0E89-0B2D-4E99-394F56B2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05582-DBD7-7880-A17A-6DEF8F49D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CB050-A131-F15E-D988-6026B0BA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C51F1-45AD-3716-96B8-6F5F601F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FFBBC-E880-3302-5C4A-2BDCBD25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2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0867-2032-1FA4-D026-770171B1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68B0C-7B29-D976-5B21-E1077215D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25CB9-3EAF-85C1-70D6-73AD8725A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5520A-5823-D0C1-1162-BA60B290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0A53E-46CF-DCF9-9F4A-934C8AC8E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32683-DAB3-B4AD-D5E0-9E7FFF99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309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229008-C3EA-5EA8-6914-B38B5A2E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9AA65-1533-15CE-DE09-0AC3C4186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E4B0B-5AB0-A61E-BECA-70CBDE1F7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E2CEA9-18F2-4C83-8840-3C0D8D1D1BE0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4D162-BB94-BCCD-5737-BE746ABF4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C1E94-DED0-8897-B5FD-0B246341C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EFBFA-6979-49C8-9C43-16755DC3CF2B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E1A59-B86B-F4ED-04CE-A29BED0D64C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201275" y="63500"/>
            <a:ext cx="19621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12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UNCLASSIFIED -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400434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41" Type="http://schemas.openxmlformats.org/officeDocument/2006/relationships/image" Target="../media/image4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26" Type="http://schemas.openxmlformats.org/officeDocument/2006/relationships/image" Target="../media/image66.sv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34" Type="http://schemas.openxmlformats.org/officeDocument/2006/relationships/image" Target="../media/image74.sv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2" Type="http://schemas.openxmlformats.org/officeDocument/2006/relationships/image" Target="../media/image1.png"/><Relationship Id="rId16" Type="http://schemas.openxmlformats.org/officeDocument/2006/relationships/image" Target="../media/image56.svg"/><Relationship Id="rId20" Type="http://schemas.openxmlformats.org/officeDocument/2006/relationships/image" Target="../media/image60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24" Type="http://schemas.openxmlformats.org/officeDocument/2006/relationships/image" Target="../media/image64.svg"/><Relationship Id="rId32" Type="http://schemas.openxmlformats.org/officeDocument/2006/relationships/image" Target="../media/image72.sv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svg"/><Relationship Id="rId10" Type="http://schemas.openxmlformats.org/officeDocument/2006/relationships/image" Target="../media/image50.sv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3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Relationship Id="rId22" Type="http://schemas.openxmlformats.org/officeDocument/2006/relationships/image" Target="../media/image62.svg"/><Relationship Id="rId27" Type="http://schemas.openxmlformats.org/officeDocument/2006/relationships/image" Target="../media/image67.png"/><Relationship Id="rId30" Type="http://schemas.openxmlformats.org/officeDocument/2006/relationships/image" Target="../media/image70.svg"/><Relationship Id="rId35" Type="http://schemas.openxmlformats.org/officeDocument/2006/relationships/image" Target="../media/image7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7A4A044-C343-F613-AC2C-E7F67AA9CC7B}"/>
              </a:ext>
            </a:extLst>
          </p:cNvPr>
          <p:cNvSpPr/>
          <p:nvPr/>
        </p:nvSpPr>
        <p:spPr>
          <a:xfrm>
            <a:off x="688800" y="1186800"/>
            <a:ext cx="10800000" cy="1440000"/>
          </a:xfrm>
          <a:prstGeom prst="rect">
            <a:avLst/>
          </a:prstGeom>
          <a:solidFill>
            <a:srgbClr val="2040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4" name="Picture 23" descr="A white line drawing of a building&#10;&#10;AI-generated content may be incorrect.">
            <a:extLst>
              <a:ext uri="{FF2B5EF4-FFF2-40B4-BE49-F238E27FC236}">
                <a16:creationId xmlns:a16="http://schemas.microsoft.com/office/drawing/2014/main" id="{872EB930-259D-C6FF-2BEB-C17C205F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56" b="19613"/>
          <a:stretch>
            <a:fillRect/>
          </a:stretch>
        </p:blipFill>
        <p:spPr>
          <a:xfrm>
            <a:off x="5116612" y="1255294"/>
            <a:ext cx="1958775" cy="1356087"/>
          </a:xfrm>
          <a:prstGeom prst="rect">
            <a:avLst/>
          </a:prstGeom>
        </p:spPr>
      </p:pic>
      <p:pic>
        <p:nvPicPr>
          <p:cNvPr id="26" name="Maple" descr="Maple Leaf outline">
            <a:extLst>
              <a:ext uri="{FF2B5EF4-FFF2-40B4-BE49-F238E27FC236}">
                <a16:creationId xmlns:a16="http://schemas.microsoft.com/office/drawing/2014/main" id="{AF55874F-252B-38D1-2CE5-4E32F272D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8444" y="1206339"/>
            <a:ext cx="514312" cy="514312"/>
          </a:xfrm>
          <a:prstGeom prst="rect">
            <a:avLst/>
          </a:prstGeom>
        </p:spPr>
      </p:pic>
      <p:pic>
        <p:nvPicPr>
          <p:cNvPr id="29" name="Picture 28" descr="A set of white icons&#10;&#10;AI-generated content may be incorrect.">
            <a:extLst>
              <a:ext uri="{FF2B5EF4-FFF2-40B4-BE49-F238E27FC236}">
                <a16:creationId xmlns:a16="http://schemas.microsoft.com/office/drawing/2014/main" id="{E38B54A4-A3DC-097A-730D-02A743848D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39" t="14594" r="54740" b="50000"/>
          <a:stretch>
            <a:fillRect/>
          </a:stretch>
        </p:blipFill>
        <p:spPr>
          <a:xfrm>
            <a:off x="186981" y="6091399"/>
            <a:ext cx="655453" cy="612000"/>
          </a:xfrm>
          <a:prstGeom prst="rect">
            <a:avLst/>
          </a:prstGeom>
        </p:spPr>
      </p:pic>
      <p:pic>
        <p:nvPicPr>
          <p:cNvPr id="30" name="Picture 29" descr="A set of white icons&#10;&#10;AI-generated content may be incorrect.">
            <a:extLst>
              <a:ext uri="{FF2B5EF4-FFF2-40B4-BE49-F238E27FC236}">
                <a16:creationId xmlns:a16="http://schemas.microsoft.com/office/drawing/2014/main" id="{16768072-2A5D-0832-C58A-6DE1E58A56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51" t="53905" r="53928" b="10689"/>
          <a:stretch>
            <a:fillRect/>
          </a:stretch>
        </p:blipFill>
        <p:spPr>
          <a:xfrm>
            <a:off x="4825281" y="6120095"/>
            <a:ext cx="655453" cy="612000"/>
          </a:xfrm>
          <a:prstGeom prst="rect">
            <a:avLst/>
          </a:prstGeom>
        </p:spPr>
      </p:pic>
      <p:pic>
        <p:nvPicPr>
          <p:cNvPr id="31" name="Picture 30" descr="A set of white icons&#10;&#10;AI-generated content may be incorrect.">
            <a:extLst>
              <a:ext uri="{FF2B5EF4-FFF2-40B4-BE49-F238E27FC236}">
                <a16:creationId xmlns:a16="http://schemas.microsoft.com/office/drawing/2014/main" id="{54D8E61C-C2F7-3C35-E20B-E712BB4664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768" t="50612" r="9311" b="13982"/>
          <a:stretch>
            <a:fillRect/>
          </a:stretch>
        </p:blipFill>
        <p:spPr>
          <a:xfrm>
            <a:off x="326375" y="4722975"/>
            <a:ext cx="655453" cy="612000"/>
          </a:xfrm>
          <a:prstGeom prst="rect">
            <a:avLst/>
          </a:prstGeom>
        </p:spPr>
      </p:pic>
      <p:pic>
        <p:nvPicPr>
          <p:cNvPr id="32" name="Picture 31" descr="A set of white icons&#10;&#10;AI-generated content may be incorrect.">
            <a:extLst>
              <a:ext uri="{FF2B5EF4-FFF2-40B4-BE49-F238E27FC236}">
                <a16:creationId xmlns:a16="http://schemas.microsoft.com/office/drawing/2014/main" id="{E1C04B77-D898-4D20-4F2A-ED7F899929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546" t="13982" r="10533" b="50612"/>
          <a:stretch>
            <a:fillRect/>
          </a:stretch>
        </p:blipFill>
        <p:spPr>
          <a:xfrm>
            <a:off x="2208025" y="6023250"/>
            <a:ext cx="655453" cy="612000"/>
          </a:xfrm>
          <a:prstGeom prst="rect">
            <a:avLst/>
          </a:prstGeom>
        </p:spPr>
      </p:pic>
      <p:pic>
        <p:nvPicPr>
          <p:cNvPr id="38" name="Picture 37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9B8EE14A-0F55-4800-A3BB-3F28269640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000" t="5901" r="7588" b="52191"/>
          <a:stretch>
            <a:fillRect/>
          </a:stretch>
        </p:blipFill>
        <p:spPr>
          <a:xfrm>
            <a:off x="10368574" y="3186630"/>
            <a:ext cx="663026" cy="655126"/>
          </a:xfrm>
          <a:prstGeom prst="rect">
            <a:avLst/>
          </a:prstGeom>
        </p:spPr>
      </p:pic>
      <p:pic>
        <p:nvPicPr>
          <p:cNvPr id="40" name="Picture 39" descr="A white line icons of graphs and charts&#10;&#10;AI-generated content may be incorrect.">
            <a:extLst>
              <a:ext uri="{FF2B5EF4-FFF2-40B4-BE49-F238E27FC236}">
                <a16:creationId xmlns:a16="http://schemas.microsoft.com/office/drawing/2014/main" id="{A4DD6532-6284-0BC8-3D05-2935D675B9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1516" t="52835" r="7960" b="11523"/>
          <a:stretch>
            <a:fillRect/>
          </a:stretch>
        </p:blipFill>
        <p:spPr>
          <a:xfrm>
            <a:off x="9714161" y="5502675"/>
            <a:ext cx="969999" cy="853150"/>
          </a:xfrm>
          <a:prstGeom prst="rect">
            <a:avLst/>
          </a:prstGeom>
        </p:spPr>
      </p:pic>
      <p:pic>
        <p:nvPicPr>
          <p:cNvPr id="41" name="Picture 40" descr="A white line icons of graphs and charts&#10;&#10;AI-generated content may be incorrect.">
            <a:extLst>
              <a:ext uri="{FF2B5EF4-FFF2-40B4-BE49-F238E27FC236}">
                <a16:creationId xmlns:a16="http://schemas.microsoft.com/office/drawing/2014/main" id="{DE9400F6-8AA5-4B64-99D1-318893F3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244" t="51753" r="52232" b="12605"/>
          <a:stretch>
            <a:fillRect/>
          </a:stretch>
        </p:blipFill>
        <p:spPr>
          <a:xfrm>
            <a:off x="8672265" y="2877275"/>
            <a:ext cx="695821" cy="612000"/>
          </a:xfrm>
          <a:prstGeom prst="rect">
            <a:avLst/>
          </a:prstGeom>
        </p:spPr>
      </p:pic>
      <p:pic>
        <p:nvPicPr>
          <p:cNvPr id="42" name="Picture 41" descr="A group of icons on a black background&#10;&#10;AI-generated content may be incorrect.">
            <a:extLst>
              <a:ext uri="{FF2B5EF4-FFF2-40B4-BE49-F238E27FC236}">
                <a16:creationId xmlns:a16="http://schemas.microsoft.com/office/drawing/2014/main" id="{E5EA974D-43E8-C89C-3170-774B202A69E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rcRect l="6158" t="49796" r="51430" b="8296"/>
          <a:stretch>
            <a:fillRect/>
          </a:stretch>
        </p:blipFill>
        <p:spPr>
          <a:xfrm>
            <a:off x="5969849" y="4786200"/>
            <a:ext cx="692248" cy="684000"/>
          </a:xfrm>
          <a:prstGeom prst="rect">
            <a:avLst/>
          </a:prstGeom>
        </p:spPr>
      </p:pic>
      <p:pic>
        <p:nvPicPr>
          <p:cNvPr id="44" name="Skate" descr="Skate outline">
            <a:extLst>
              <a:ext uri="{FF2B5EF4-FFF2-40B4-BE49-F238E27FC236}">
                <a16:creationId xmlns:a16="http://schemas.microsoft.com/office/drawing/2014/main" id="{F42867E2-1C36-353F-3722-2C0D5FBBE2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0538" y="2939205"/>
            <a:ext cx="657225" cy="657225"/>
          </a:xfrm>
          <a:prstGeom prst="rect">
            <a:avLst/>
          </a:prstGeom>
        </p:spPr>
      </p:pic>
      <p:pic>
        <p:nvPicPr>
          <p:cNvPr id="46" name="Dog" descr="Paw prints outline">
            <a:extLst>
              <a:ext uri="{FF2B5EF4-FFF2-40B4-BE49-F238E27FC236}">
                <a16:creationId xmlns:a16="http://schemas.microsoft.com/office/drawing/2014/main" id="{A08CA82C-2682-BA9D-EA6D-939571126A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4750" y="3454800"/>
            <a:ext cx="914400" cy="914400"/>
          </a:xfrm>
          <a:prstGeom prst="rect">
            <a:avLst/>
          </a:prstGeom>
        </p:spPr>
      </p:pic>
      <p:pic>
        <p:nvPicPr>
          <p:cNvPr id="48" name="Hike" descr="Hike outline">
            <a:extLst>
              <a:ext uri="{FF2B5EF4-FFF2-40B4-BE49-F238E27FC236}">
                <a16:creationId xmlns:a16="http://schemas.microsoft.com/office/drawing/2014/main" id="{0F6970C7-73EE-CFC8-88B0-0212E94C8A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77972" y="4026675"/>
            <a:ext cx="914400" cy="914400"/>
          </a:xfrm>
          <a:prstGeom prst="rect">
            <a:avLst/>
          </a:prstGeom>
        </p:spPr>
      </p:pic>
      <p:pic>
        <p:nvPicPr>
          <p:cNvPr id="50" name="Leaf" descr="Leaf outline">
            <a:extLst>
              <a:ext uri="{FF2B5EF4-FFF2-40B4-BE49-F238E27FC236}">
                <a16:creationId xmlns:a16="http://schemas.microsoft.com/office/drawing/2014/main" id="{910D2AE0-E2F6-05A3-3E3C-7D50C3B70F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77203" y="3636630"/>
            <a:ext cx="324000" cy="324000"/>
          </a:xfrm>
          <a:prstGeom prst="rect">
            <a:avLst/>
          </a:prstGeom>
        </p:spPr>
      </p:pic>
      <p:pic>
        <p:nvPicPr>
          <p:cNvPr id="52" name="Mountain" descr="Mountains outline">
            <a:extLst>
              <a:ext uri="{FF2B5EF4-FFF2-40B4-BE49-F238E27FC236}">
                <a16:creationId xmlns:a16="http://schemas.microsoft.com/office/drawing/2014/main" id="{F38DBD39-7B5B-FBF8-C4F0-F43D6E9DB4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84761" y="3945300"/>
            <a:ext cx="914400" cy="914400"/>
          </a:xfrm>
          <a:prstGeom prst="rect">
            <a:avLst/>
          </a:prstGeom>
        </p:spPr>
      </p:pic>
      <p:pic>
        <p:nvPicPr>
          <p:cNvPr id="54" name="Smores" descr="Roasting Marshmallows outline">
            <a:extLst>
              <a:ext uri="{FF2B5EF4-FFF2-40B4-BE49-F238E27FC236}">
                <a16:creationId xmlns:a16="http://schemas.microsoft.com/office/drawing/2014/main" id="{C06928EF-AF85-8C5B-A425-E7232476A8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27079" y="3579000"/>
            <a:ext cx="914400" cy="914400"/>
          </a:xfrm>
          <a:prstGeom prst="rect">
            <a:avLst/>
          </a:prstGeom>
        </p:spPr>
      </p:pic>
      <p:pic>
        <p:nvPicPr>
          <p:cNvPr id="56" name="Climb" descr="Aspiration outline">
            <a:extLst>
              <a:ext uri="{FF2B5EF4-FFF2-40B4-BE49-F238E27FC236}">
                <a16:creationId xmlns:a16="http://schemas.microsoft.com/office/drawing/2014/main" id="{743CACA4-673D-7A2D-CDE4-63027369352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55930" y="2931556"/>
            <a:ext cx="914400" cy="914400"/>
          </a:xfrm>
          <a:prstGeom prst="rect">
            <a:avLst/>
          </a:prstGeom>
        </p:spPr>
      </p:pic>
      <p:pic>
        <p:nvPicPr>
          <p:cNvPr id="58" name="Atom" descr="Atom outline">
            <a:extLst>
              <a:ext uri="{FF2B5EF4-FFF2-40B4-BE49-F238E27FC236}">
                <a16:creationId xmlns:a16="http://schemas.microsoft.com/office/drawing/2014/main" id="{088CC081-418A-A2A9-289D-B09EAD19212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60925" y="2913945"/>
            <a:ext cx="324000" cy="324000"/>
          </a:xfrm>
          <a:prstGeom prst="rect">
            <a:avLst/>
          </a:prstGeom>
        </p:spPr>
      </p:pic>
      <p:pic>
        <p:nvPicPr>
          <p:cNvPr id="60" name="Feds" descr="Bank outline">
            <a:extLst>
              <a:ext uri="{FF2B5EF4-FFF2-40B4-BE49-F238E27FC236}">
                <a16:creationId xmlns:a16="http://schemas.microsoft.com/office/drawing/2014/main" id="{667184BF-0CFA-AFFC-A009-2DCED67634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3075" y="3752801"/>
            <a:ext cx="914400" cy="914400"/>
          </a:xfrm>
          <a:prstGeom prst="rect">
            <a:avLst/>
          </a:prstGeom>
        </p:spPr>
      </p:pic>
      <p:pic>
        <p:nvPicPr>
          <p:cNvPr id="62" name="Battery" descr="Battery charging outline">
            <a:extLst>
              <a:ext uri="{FF2B5EF4-FFF2-40B4-BE49-F238E27FC236}">
                <a16:creationId xmlns:a16="http://schemas.microsoft.com/office/drawing/2014/main" id="{89107F78-B79C-2EB1-ECC1-415E8E015D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06278" y="4571775"/>
            <a:ext cx="914400" cy="914400"/>
          </a:xfrm>
          <a:prstGeom prst="rect">
            <a:avLst/>
          </a:prstGeom>
        </p:spPr>
      </p:pic>
      <p:pic>
        <p:nvPicPr>
          <p:cNvPr id="64" name="Bridge" descr="Bridge scene outline">
            <a:extLst>
              <a:ext uri="{FF2B5EF4-FFF2-40B4-BE49-F238E27FC236}">
                <a16:creationId xmlns:a16="http://schemas.microsoft.com/office/drawing/2014/main" id="{E9E3DBC8-1897-2C50-E6A2-8F482C914C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631372" y="5086200"/>
            <a:ext cx="914400" cy="914400"/>
          </a:xfrm>
          <a:prstGeom prst="rect">
            <a:avLst/>
          </a:prstGeom>
        </p:spPr>
      </p:pic>
      <p:pic>
        <p:nvPicPr>
          <p:cNvPr id="66" name="Camera" descr="Camera outline">
            <a:extLst>
              <a:ext uri="{FF2B5EF4-FFF2-40B4-BE49-F238E27FC236}">
                <a16:creationId xmlns:a16="http://schemas.microsoft.com/office/drawing/2014/main" id="{B8A9F04D-F449-4DA3-0A1B-8C0694E97C5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594084" y="2792100"/>
            <a:ext cx="914400" cy="914400"/>
          </a:xfrm>
          <a:prstGeom prst="rect">
            <a:avLst/>
          </a:prstGeom>
        </p:spPr>
      </p:pic>
      <p:pic>
        <p:nvPicPr>
          <p:cNvPr id="68" name="Building" descr="City outline">
            <a:extLst>
              <a:ext uri="{FF2B5EF4-FFF2-40B4-BE49-F238E27FC236}">
                <a16:creationId xmlns:a16="http://schemas.microsoft.com/office/drawing/2014/main" id="{0CD341C5-83A4-CC21-1BEA-198F9DF20FA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538800" y="3871800"/>
            <a:ext cx="914400" cy="914400"/>
          </a:xfrm>
          <a:prstGeom prst="rect">
            <a:avLst/>
          </a:prstGeom>
        </p:spPr>
      </p:pic>
      <p:pic>
        <p:nvPicPr>
          <p:cNvPr id="70" name="Compass" descr="Compass outline">
            <a:extLst>
              <a:ext uri="{FF2B5EF4-FFF2-40B4-BE49-F238E27FC236}">
                <a16:creationId xmlns:a16="http://schemas.microsoft.com/office/drawing/2014/main" id="{3A9B1D81-F5D0-1572-E513-0A9CBD52CE6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53200" y="2954400"/>
            <a:ext cx="914400" cy="914400"/>
          </a:xfrm>
          <a:prstGeom prst="rect">
            <a:avLst/>
          </a:prstGeom>
        </p:spPr>
      </p:pic>
      <p:pic>
        <p:nvPicPr>
          <p:cNvPr id="72" name="Stars" descr="Constellation outline">
            <a:extLst>
              <a:ext uri="{FF2B5EF4-FFF2-40B4-BE49-F238E27FC236}">
                <a16:creationId xmlns:a16="http://schemas.microsoft.com/office/drawing/2014/main" id="{5D22765B-ECF6-ACF7-3FFA-1844F24814E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92200" y="5386200"/>
            <a:ext cx="914400" cy="914400"/>
          </a:xfrm>
          <a:prstGeom prst="rect">
            <a:avLst/>
          </a:prstGeom>
        </p:spPr>
      </p:pic>
      <p:pic>
        <p:nvPicPr>
          <p:cNvPr id="74" name="Ski" descr="Cross country skiing outline">
            <a:extLst>
              <a:ext uri="{FF2B5EF4-FFF2-40B4-BE49-F238E27FC236}">
                <a16:creationId xmlns:a16="http://schemas.microsoft.com/office/drawing/2014/main" id="{C691C03D-F996-536D-5F40-75CD4827C37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0000" y="5228100"/>
            <a:ext cx="914400" cy="914400"/>
          </a:xfrm>
          <a:prstGeom prst="rect">
            <a:avLst/>
          </a:prstGeom>
        </p:spPr>
      </p:pic>
      <p:pic>
        <p:nvPicPr>
          <p:cNvPr id="76" name="Food" descr="Fork and knife outline">
            <a:extLst>
              <a:ext uri="{FF2B5EF4-FFF2-40B4-BE49-F238E27FC236}">
                <a16:creationId xmlns:a16="http://schemas.microsoft.com/office/drawing/2014/main" id="{1618DF8C-E872-5292-CFBD-8C980AF7949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189030" y="5108850"/>
            <a:ext cx="914400" cy="914400"/>
          </a:xfrm>
          <a:prstGeom prst="rect">
            <a:avLst/>
          </a:prstGeom>
        </p:spPr>
      </p:pic>
      <p:pic>
        <p:nvPicPr>
          <p:cNvPr id="78" name="Idea" descr="Lightbulb and gear outline">
            <a:extLst>
              <a:ext uri="{FF2B5EF4-FFF2-40B4-BE49-F238E27FC236}">
                <a16:creationId xmlns:a16="http://schemas.microsoft.com/office/drawing/2014/main" id="{FCD845AF-3286-A7C4-2779-9C9024206BF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576934" y="5214000"/>
            <a:ext cx="914400" cy="914400"/>
          </a:xfrm>
          <a:prstGeom prst="rect">
            <a:avLst/>
          </a:prstGeom>
        </p:spPr>
      </p:pic>
      <p:pic>
        <p:nvPicPr>
          <p:cNvPr id="80" name="Math" descr="Mathematics outline">
            <a:extLst>
              <a:ext uri="{FF2B5EF4-FFF2-40B4-BE49-F238E27FC236}">
                <a16:creationId xmlns:a16="http://schemas.microsoft.com/office/drawing/2014/main" id="{2C207CB8-9F02-B62F-EDB5-DCE4CA7B3D0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031600" y="5502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6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66A91-B93B-BF07-F867-E2F75D71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129935B-AF3E-25A4-6A01-9FCC16BA39FA}"/>
              </a:ext>
            </a:extLst>
          </p:cNvPr>
          <p:cNvSpPr/>
          <p:nvPr/>
        </p:nvSpPr>
        <p:spPr>
          <a:xfrm>
            <a:off x="699244" y="1720651"/>
            <a:ext cx="10800000" cy="1440000"/>
          </a:xfrm>
          <a:prstGeom prst="rect">
            <a:avLst/>
          </a:prstGeom>
          <a:solidFill>
            <a:srgbClr val="2040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4" name="Picture 23" descr="A white line drawing of a building&#10;&#10;AI-generated content may be incorrect.">
            <a:extLst>
              <a:ext uri="{FF2B5EF4-FFF2-40B4-BE49-F238E27FC236}">
                <a16:creationId xmlns:a16="http://schemas.microsoft.com/office/drawing/2014/main" id="{FF7026B6-EB08-DA61-3BB5-E18AA853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56" b="19613"/>
          <a:stretch>
            <a:fillRect/>
          </a:stretch>
        </p:blipFill>
        <p:spPr>
          <a:xfrm>
            <a:off x="5116612" y="1791684"/>
            <a:ext cx="1958775" cy="1356087"/>
          </a:xfrm>
          <a:prstGeom prst="rect">
            <a:avLst/>
          </a:prstGeom>
        </p:spPr>
      </p:pic>
      <p:pic>
        <p:nvPicPr>
          <p:cNvPr id="26" name="Maple" descr="Maple Leaf outline">
            <a:extLst>
              <a:ext uri="{FF2B5EF4-FFF2-40B4-BE49-F238E27FC236}">
                <a16:creationId xmlns:a16="http://schemas.microsoft.com/office/drawing/2014/main" id="{045B42A5-4E65-8EE5-7621-11AEDB6CE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7100" y="1791684"/>
            <a:ext cx="514312" cy="514312"/>
          </a:xfrm>
          <a:prstGeom prst="rect">
            <a:avLst/>
          </a:prstGeom>
        </p:spPr>
      </p:pic>
      <p:pic>
        <p:nvPicPr>
          <p:cNvPr id="2" name="Maple" descr="Maple Leaf outline">
            <a:extLst>
              <a:ext uri="{FF2B5EF4-FFF2-40B4-BE49-F238E27FC236}">
                <a16:creationId xmlns:a16="http://schemas.microsoft.com/office/drawing/2014/main" id="{842CA67A-4E00-76B3-7CAF-62E4957AF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588" y="1791684"/>
            <a:ext cx="514312" cy="514312"/>
          </a:xfrm>
          <a:prstGeom prst="rect">
            <a:avLst/>
          </a:prstGeom>
        </p:spPr>
      </p:pic>
      <p:pic>
        <p:nvPicPr>
          <p:cNvPr id="4" name="Graphic 3" descr="Bar chart with solid fill">
            <a:extLst>
              <a:ext uri="{FF2B5EF4-FFF2-40B4-BE49-F238E27FC236}">
                <a16:creationId xmlns:a16="http://schemas.microsoft.com/office/drawing/2014/main" id="{A2FDFE41-FE8A-12FC-631D-28368844B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2799" y="2604246"/>
            <a:ext cx="540000" cy="540000"/>
          </a:xfrm>
          <a:prstGeom prst="rect">
            <a:avLst/>
          </a:prstGeom>
        </p:spPr>
      </p:pic>
      <p:pic>
        <p:nvPicPr>
          <p:cNvPr id="6" name="Graphic 5" descr="Bar chart with solid fill">
            <a:extLst>
              <a:ext uri="{FF2B5EF4-FFF2-40B4-BE49-F238E27FC236}">
                <a16:creationId xmlns:a16="http://schemas.microsoft.com/office/drawing/2014/main" id="{38602804-F502-5B7D-03CD-60BD9A947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89194" y="2604246"/>
            <a:ext cx="540000" cy="540000"/>
          </a:xfrm>
          <a:prstGeom prst="rect">
            <a:avLst/>
          </a:prstGeom>
        </p:spPr>
      </p:pic>
      <p:pic>
        <p:nvPicPr>
          <p:cNvPr id="8" name="Graphic 7" descr="Bar graph with downward trend with solid fill">
            <a:extLst>
              <a:ext uri="{FF2B5EF4-FFF2-40B4-BE49-F238E27FC236}">
                <a16:creationId xmlns:a16="http://schemas.microsoft.com/office/drawing/2014/main" id="{6E4EB25F-4A62-169E-7C13-A83FABBE5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42797" y="2604246"/>
            <a:ext cx="540000" cy="540000"/>
          </a:xfrm>
          <a:prstGeom prst="rect">
            <a:avLst/>
          </a:prstGeom>
        </p:spPr>
      </p:pic>
      <p:pic>
        <p:nvPicPr>
          <p:cNvPr id="10" name="Graphic 9" descr="Bar graph with downward trend with solid fill">
            <a:extLst>
              <a:ext uri="{FF2B5EF4-FFF2-40B4-BE49-F238E27FC236}">
                <a16:creationId xmlns:a16="http://schemas.microsoft.com/office/drawing/2014/main" id="{D4F6C70B-C03A-E923-61A3-5414B99C00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3111" y="2604246"/>
            <a:ext cx="540000" cy="540000"/>
          </a:xfrm>
          <a:prstGeom prst="rect">
            <a:avLst/>
          </a:prstGeom>
        </p:spPr>
      </p:pic>
      <p:pic>
        <p:nvPicPr>
          <p:cNvPr id="12" name="Graphic 11" descr="Bar graph with upward trend with solid fill">
            <a:extLst>
              <a:ext uri="{FF2B5EF4-FFF2-40B4-BE49-F238E27FC236}">
                <a16:creationId xmlns:a16="http://schemas.microsoft.com/office/drawing/2014/main" id="{E2DDFC57-8ED6-4740-46B4-EC43DE3BE6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82801" y="2604246"/>
            <a:ext cx="540000" cy="540000"/>
          </a:xfrm>
          <a:prstGeom prst="rect">
            <a:avLst/>
          </a:prstGeom>
        </p:spPr>
      </p:pic>
      <p:pic>
        <p:nvPicPr>
          <p:cNvPr id="14" name="Graphic 13" descr="Bar graph with upward trend with solid fill">
            <a:extLst>
              <a:ext uri="{FF2B5EF4-FFF2-40B4-BE49-F238E27FC236}">
                <a16:creationId xmlns:a16="http://schemas.microsoft.com/office/drawing/2014/main" id="{896D72E7-624E-7542-7AF7-AFEE3A69DB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9196" y="2604246"/>
            <a:ext cx="540000" cy="540000"/>
          </a:xfrm>
          <a:prstGeom prst="rect">
            <a:avLst/>
          </a:prstGeom>
        </p:spPr>
      </p:pic>
      <p:pic>
        <p:nvPicPr>
          <p:cNvPr id="16" name="Graphic 15" descr="Exponential Graph with solid fill">
            <a:extLst>
              <a:ext uri="{FF2B5EF4-FFF2-40B4-BE49-F238E27FC236}">
                <a16:creationId xmlns:a16="http://schemas.microsoft.com/office/drawing/2014/main" id="{1F43DBA3-68D9-B3E1-6F12-43562760D5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778889" y="2612449"/>
            <a:ext cx="540000" cy="540000"/>
          </a:xfrm>
          <a:prstGeom prst="rect">
            <a:avLst/>
          </a:prstGeom>
        </p:spPr>
      </p:pic>
      <p:pic>
        <p:nvPicPr>
          <p:cNvPr id="18" name="Graphic 17" descr="Exponential Graph with solid fill">
            <a:extLst>
              <a:ext uri="{FF2B5EF4-FFF2-40B4-BE49-F238E27FC236}">
                <a16:creationId xmlns:a16="http://schemas.microsoft.com/office/drawing/2014/main" id="{2D5EE41B-B17A-A305-D6D7-1767C37B5B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7019" y="2604246"/>
            <a:ext cx="540000" cy="540000"/>
          </a:xfrm>
          <a:prstGeom prst="rect">
            <a:avLst/>
          </a:prstGeom>
        </p:spPr>
      </p:pic>
      <p:pic>
        <p:nvPicPr>
          <p:cNvPr id="20" name="Graphic 19" descr="Gantt Chart with solid fill">
            <a:extLst>
              <a:ext uri="{FF2B5EF4-FFF2-40B4-BE49-F238E27FC236}">
                <a16:creationId xmlns:a16="http://schemas.microsoft.com/office/drawing/2014/main" id="{4AA387AA-F1D1-A2F0-1BD3-EE16ADE907C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42801" y="2604246"/>
            <a:ext cx="540000" cy="540000"/>
          </a:xfrm>
          <a:prstGeom prst="rect">
            <a:avLst/>
          </a:prstGeom>
        </p:spPr>
      </p:pic>
      <p:pic>
        <p:nvPicPr>
          <p:cNvPr id="23" name="Graphic 22" descr="Gantt Chart with solid fill">
            <a:extLst>
              <a:ext uri="{FF2B5EF4-FFF2-40B4-BE49-F238E27FC236}">
                <a16:creationId xmlns:a16="http://schemas.microsoft.com/office/drawing/2014/main" id="{C13EC720-E2C7-3139-50E7-E71EF9E0FC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09196" y="2604246"/>
            <a:ext cx="540000" cy="540000"/>
          </a:xfrm>
          <a:prstGeom prst="rect">
            <a:avLst/>
          </a:prstGeom>
        </p:spPr>
      </p:pic>
      <p:pic>
        <p:nvPicPr>
          <p:cNvPr id="27" name="Graphic 26" descr="Harvey Balls 20% with solid fill">
            <a:extLst>
              <a:ext uri="{FF2B5EF4-FFF2-40B4-BE49-F238E27FC236}">
                <a16:creationId xmlns:a16="http://schemas.microsoft.com/office/drawing/2014/main" id="{A6C58D0E-6183-87B1-EE30-588816135A1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49198" y="2614211"/>
            <a:ext cx="540000" cy="540000"/>
          </a:xfrm>
          <a:prstGeom prst="rect">
            <a:avLst/>
          </a:prstGeom>
        </p:spPr>
      </p:pic>
      <p:pic>
        <p:nvPicPr>
          <p:cNvPr id="33" name="Graphic 32" descr="Scatterplot with solid fill">
            <a:extLst>
              <a:ext uri="{FF2B5EF4-FFF2-40B4-BE49-F238E27FC236}">
                <a16:creationId xmlns:a16="http://schemas.microsoft.com/office/drawing/2014/main" id="{30606759-2434-9BAF-AB14-ED3CA68B894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622799" y="2604246"/>
            <a:ext cx="540000" cy="540000"/>
          </a:xfrm>
          <a:prstGeom prst="rect">
            <a:avLst/>
          </a:prstGeom>
        </p:spPr>
      </p:pic>
      <p:pic>
        <p:nvPicPr>
          <p:cNvPr id="35" name="Graphic 34" descr="Scatterplot with solid fill">
            <a:extLst>
              <a:ext uri="{FF2B5EF4-FFF2-40B4-BE49-F238E27FC236}">
                <a16:creationId xmlns:a16="http://schemas.microsoft.com/office/drawing/2014/main" id="{3C72D644-76EE-1382-E77C-9724235A299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029195" y="2604246"/>
            <a:ext cx="540000" cy="540000"/>
          </a:xfrm>
          <a:prstGeom prst="rect">
            <a:avLst/>
          </a:prstGeom>
        </p:spPr>
      </p:pic>
      <p:pic>
        <p:nvPicPr>
          <p:cNvPr id="43" name="Graphic 42" descr="Supply And Demand with solid fill">
            <a:extLst>
              <a:ext uri="{FF2B5EF4-FFF2-40B4-BE49-F238E27FC236}">
                <a16:creationId xmlns:a16="http://schemas.microsoft.com/office/drawing/2014/main" id="{6086520A-BE93-FFA4-2269-0FC3D0A5FE4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702797" y="2604246"/>
            <a:ext cx="540000" cy="540000"/>
          </a:xfrm>
          <a:prstGeom prst="rect">
            <a:avLst/>
          </a:prstGeom>
        </p:spPr>
      </p:pic>
      <p:pic>
        <p:nvPicPr>
          <p:cNvPr id="47" name="Graphic 46" descr="Supply And Demand with solid fill">
            <a:extLst>
              <a:ext uri="{FF2B5EF4-FFF2-40B4-BE49-F238E27FC236}">
                <a16:creationId xmlns:a16="http://schemas.microsoft.com/office/drawing/2014/main" id="{F857B11D-552F-E0AB-C022-2BA87D032D5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949193" y="2604246"/>
            <a:ext cx="540000" cy="540000"/>
          </a:xfrm>
          <a:prstGeom prst="rect">
            <a:avLst/>
          </a:prstGeom>
        </p:spPr>
      </p:pic>
      <p:pic>
        <p:nvPicPr>
          <p:cNvPr id="51" name="Graphic 50" descr="Harvey Balls 20% with solid fill">
            <a:extLst>
              <a:ext uri="{FF2B5EF4-FFF2-40B4-BE49-F238E27FC236}">
                <a16:creationId xmlns:a16="http://schemas.microsoft.com/office/drawing/2014/main" id="{9C29E521-5F54-A46B-A3D6-FBE71FF22D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7002803" y="260424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5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19619fd-75dc-48cb-820d-8f683a95dd8b}" enabled="1" method="Privileged" siteId="{05c95b33-90ca-49d5-b644-288b930b912b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</vt:vector>
  </TitlesOfParts>
  <Company>NRCan - RNCan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Guettier, Simon (he, him | il, lui)</dc:creator>
  <cp:lastModifiedBy>Guettier, Simon (he, him | il, lui)</cp:lastModifiedBy>
  <cp:revision>5</cp:revision>
  <dcterms:created xsi:type="dcterms:W3CDTF">2025-09-11T21:44:23Z</dcterms:created>
  <dcterms:modified xsi:type="dcterms:W3CDTF">2025-09-11T22:52:11Z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UNCLASSIFIED - NON CLASSIFIÉ</vt:lpwstr>
  </property>
</Properties>
</file>